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98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613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704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61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43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36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70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646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996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65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5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5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34F9-DBA2-43DB-834C-4AC6197AE503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7B73-999E-4FBB-B534-7F5D7255F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Сегодня мы были на экскурсии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479" y="1825625"/>
            <a:ext cx="311537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Юлия Анатольевна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ассказывает про танки Победы.</a:t>
            </a:r>
          </a:p>
          <a:p>
            <a:pPr marL="0" indent="0">
              <a:buNone/>
            </a:pPr>
            <a:r>
              <a:rPr lang="ru-RU" dirty="0" smtClean="0"/>
              <a:t>Такие танки были и в Уральском добровольческом танковом корпусе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115344"/>
            <a:ext cx="5029200" cy="3771900"/>
          </a:xfrm>
        </p:spPr>
      </p:pic>
    </p:spTree>
    <p:extLst>
      <p:ext uri="{BB962C8B-B14F-4D97-AF65-F5344CB8AC3E}">
        <p14:creationId xmlns:p14="http://schemas.microsoft.com/office/powerpoint/2010/main" val="196754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Продолжение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Мы посмотрели все танки и спели песню про трех танкистов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09" y="1893016"/>
            <a:ext cx="5029200" cy="3779450"/>
          </a:xfrm>
        </p:spPr>
      </p:pic>
    </p:spTree>
    <p:extLst>
      <p:ext uri="{BB962C8B-B14F-4D97-AF65-F5344CB8AC3E}">
        <p14:creationId xmlns:p14="http://schemas.microsoft.com/office/powerpoint/2010/main" val="365891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Продолжение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Отвечали на вопросы викторины про танкистов и танки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918010"/>
            <a:ext cx="5133743" cy="3590692"/>
          </a:xfrm>
        </p:spPr>
      </p:pic>
    </p:spTree>
    <p:extLst>
      <p:ext uri="{BB962C8B-B14F-4D97-AF65-F5344CB8AC3E}">
        <p14:creationId xmlns:p14="http://schemas.microsoft.com/office/powerpoint/2010/main" val="106388885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Продолжение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Принимали участие в подвижных играх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48" y="2029522"/>
            <a:ext cx="4643089" cy="3170920"/>
          </a:xfrm>
        </p:spPr>
      </p:pic>
    </p:spTree>
    <p:extLst>
      <p:ext uri="{BB962C8B-B14F-4D97-AF65-F5344CB8AC3E}">
        <p14:creationId xmlns:p14="http://schemas.microsoft.com/office/powerpoint/2010/main" val="361310555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Продолжение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Мы хотели почувствовать себя солдатами и освоили пушки, стоявшие рядом с танками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88256"/>
            <a:ext cx="5066022" cy="31676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6" y="4230467"/>
            <a:ext cx="510028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9078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Окончание экскурсии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9956" y="1447253"/>
            <a:ext cx="2900363" cy="4351338"/>
          </a:xfrm>
        </p:spPr>
        <p:txBody>
          <a:bodyPr/>
          <a:lstStyle/>
          <a:p>
            <a:r>
              <a:rPr lang="ru-RU" dirty="0" smtClean="0"/>
              <a:t>Нам всё очень понравилось.</a:t>
            </a:r>
          </a:p>
          <a:p>
            <a:r>
              <a:rPr lang="ru-RU" dirty="0" smtClean="0"/>
              <a:t>Ждем продолжения проекта!!!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9" y="1690689"/>
            <a:ext cx="5300743" cy="3684875"/>
          </a:xfrm>
        </p:spPr>
      </p:pic>
    </p:spTree>
    <p:extLst>
      <p:ext uri="{BB962C8B-B14F-4D97-AF65-F5344CB8AC3E}">
        <p14:creationId xmlns:p14="http://schemas.microsoft.com/office/powerpoint/2010/main" val="149597670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Сегодня мы были на экскурсии</vt:lpstr>
      <vt:lpstr>      Продолжение экскурсии</vt:lpstr>
      <vt:lpstr>     Продолжение экскурсии</vt:lpstr>
      <vt:lpstr>      Продолжение экскурсии</vt:lpstr>
      <vt:lpstr>      Продолжение экскурсии</vt:lpstr>
      <vt:lpstr>       Окончание экскурсии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мы были на экскурсии</dc:title>
  <dc:creator>RePack by Diakov</dc:creator>
  <cp:lastModifiedBy>YHALOWY</cp:lastModifiedBy>
  <cp:revision>27</cp:revision>
  <dcterms:created xsi:type="dcterms:W3CDTF">2019-11-26T11:06:00Z</dcterms:created>
  <dcterms:modified xsi:type="dcterms:W3CDTF">2019-11-29T11:09:03Z</dcterms:modified>
</cp:coreProperties>
</file>