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71" autoAdjust="0"/>
  </p:normalViewPr>
  <p:slideViewPr>
    <p:cSldViewPr snapToGrid="0">
      <p:cViewPr>
        <p:scale>
          <a:sx n="60" d="100"/>
          <a:sy n="60" d="100"/>
        </p:scale>
        <p:origin x="-984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6136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97041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0610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8432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3362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2702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06466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79966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6651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256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597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734F9-DBA2-43DB-834C-4AC6197AE50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57B73-999E-4FBB-B534-7F5D7255F9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27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Сегодня мы были на экскурсии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6479" y="1825625"/>
            <a:ext cx="311537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Юлия Анатольевна</a:t>
            </a:r>
          </a:p>
          <a:p>
            <a:pPr marL="0" indent="0">
              <a:buNone/>
            </a:pPr>
            <a:r>
              <a:rPr lang="ru-RU" dirty="0"/>
              <a:t>р</a:t>
            </a:r>
            <a:r>
              <a:rPr lang="ru-RU" dirty="0" smtClean="0"/>
              <a:t>ассказывает про танки Победы.</a:t>
            </a:r>
          </a:p>
          <a:p>
            <a:pPr marL="0" indent="0">
              <a:buNone/>
            </a:pPr>
            <a:r>
              <a:rPr lang="ru-RU" dirty="0" smtClean="0"/>
              <a:t>Такие танки были и в Уральском добровольческом танковом корпусе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2115344"/>
            <a:ext cx="5029200" cy="3771900"/>
          </a:xfrm>
        </p:spPr>
      </p:pic>
    </p:spTree>
    <p:extLst>
      <p:ext uri="{BB962C8B-B14F-4D97-AF65-F5344CB8AC3E}">
        <p14:creationId xmlns:p14="http://schemas.microsoft.com/office/powerpoint/2010/main" val="196754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5000">
        <p14:reveal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Продолжение экскурсии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Мы посмотрели все танки и спели песню про трех танкистов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509" y="1893016"/>
            <a:ext cx="5029200" cy="3779450"/>
          </a:xfrm>
        </p:spPr>
      </p:pic>
    </p:spTree>
    <p:extLst>
      <p:ext uri="{BB962C8B-B14F-4D97-AF65-F5344CB8AC3E}">
        <p14:creationId xmlns:p14="http://schemas.microsoft.com/office/powerpoint/2010/main" val="3658913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wipe/>
      </p:transition>
    </mc:Choice>
    <mc:Fallback>
      <p:transition advClick="0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Продолжение экскурсии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Отвечали на вопросы викторины про танкистов и танки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1918010"/>
            <a:ext cx="5133743" cy="3590692"/>
          </a:xfrm>
        </p:spPr>
      </p:pic>
    </p:spTree>
    <p:extLst>
      <p:ext uri="{BB962C8B-B14F-4D97-AF65-F5344CB8AC3E}">
        <p14:creationId xmlns:p14="http://schemas.microsoft.com/office/powerpoint/2010/main" val="1063888856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Продолжение экскурсии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Принимали участие в подвижных играх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48" y="2029522"/>
            <a:ext cx="4643089" cy="3170920"/>
          </a:xfrm>
        </p:spPr>
      </p:pic>
    </p:spTree>
    <p:extLst>
      <p:ext uri="{BB962C8B-B14F-4D97-AF65-F5344CB8AC3E}">
        <p14:creationId xmlns:p14="http://schemas.microsoft.com/office/powerpoint/2010/main" val="3613105554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Продолжение экскурсии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Мы хотели почувствовать себя солдатами и освоили пушки, стоявшие рядом с танками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388256"/>
            <a:ext cx="5066022" cy="31676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306" y="4230467"/>
            <a:ext cx="5100288" cy="270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90784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Окончание экскурсии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9956" y="1447253"/>
            <a:ext cx="2900363" cy="4351338"/>
          </a:xfrm>
        </p:spPr>
        <p:txBody>
          <a:bodyPr/>
          <a:lstStyle/>
          <a:p>
            <a:r>
              <a:rPr lang="ru-RU" dirty="0" smtClean="0"/>
              <a:t>Нам всё очень понравилось.</a:t>
            </a:r>
          </a:p>
          <a:p>
            <a:r>
              <a:rPr lang="ru-RU" dirty="0" smtClean="0"/>
              <a:t>Ждем продолжения проекта!!!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49" y="1690689"/>
            <a:ext cx="5300743" cy="3684875"/>
          </a:xfrm>
        </p:spPr>
      </p:pic>
    </p:spTree>
    <p:extLst>
      <p:ext uri="{BB962C8B-B14F-4D97-AF65-F5344CB8AC3E}">
        <p14:creationId xmlns:p14="http://schemas.microsoft.com/office/powerpoint/2010/main" val="1495976703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81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Сегодня мы были на экскурсии</vt:lpstr>
      <vt:lpstr>      Продолжение экскурсии</vt:lpstr>
      <vt:lpstr>     Продолжение экскурсии</vt:lpstr>
      <vt:lpstr>      Продолжение экскурсии</vt:lpstr>
      <vt:lpstr>      Продолжение экскурсии</vt:lpstr>
      <vt:lpstr>       Окончание экскурсии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Сегодня мы были на экскурсии</dc:title>
  <dc:creator>RePack by Diakov</dc:creator>
  <cp:lastModifiedBy>YHALOWY</cp:lastModifiedBy>
  <cp:revision>27</cp:revision>
  <dcterms:created xsi:type="dcterms:W3CDTF">2019-11-26T11:06:00Z</dcterms:created>
  <dcterms:modified xsi:type="dcterms:W3CDTF">2019-11-29T11:09:03Z</dcterms:modified>
</cp:coreProperties>
</file>