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8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93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950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235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92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21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5" y="0"/>
            <a:ext cx="9144000" cy="681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381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26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91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85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33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85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633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107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Анютка</dc:creator>
  <cp:lastModifiedBy>RePack by Diakov</cp:lastModifiedBy>
  <cp:revision>10</cp:revision>
  <dcterms:created xsi:type="dcterms:W3CDTF">2018-07-12T17:39:44Z</dcterms:created>
  <dcterms:modified xsi:type="dcterms:W3CDTF">2019-11-13T10:24:40Z</dcterms:modified>
</cp:coreProperties>
</file>