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3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5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23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9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2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1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8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6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9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8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5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3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0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RePack by Diakov</cp:lastModifiedBy>
  <cp:revision>10</cp:revision>
  <dcterms:created xsi:type="dcterms:W3CDTF">2018-07-12T17:39:44Z</dcterms:created>
  <dcterms:modified xsi:type="dcterms:W3CDTF">2019-11-13T10:24:40Z</dcterms:modified>
</cp:coreProperties>
</file>