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3" r:id="rId2"/>
    <p:sldMasterId id="2147483675" r:id="rId3"/>
    <p:sldMasterId id="2147483687" r:id="rId4"/>
  </p:sldMasterIdLst>
  <p:notesMasterIdLst>
    <p:notesMasterId r:id="rId10"/>
  </p:notesMasterIdLst>
  <p:handoutMasterIdLst>
    <p:handoutMasterId r:id="rId11"/>
  </p:handoutMasterIdLst>
  <p:sldIdLst>
    <p:sldId id="280" r:id="rId5"/>
    <p:sldId id="257" r:id="rId6"/>
    <p:sldId id="266" r:id="rId7"/>
    <p:sldId id="270" r:id="rId8"/>
    <p:sldId id="271" r:id="rId9"/>
  </p:sldIdLst>
  <p:sldSz cx="12192000" cy="6858000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>
        <p:scale>
          <a:sx n="70" d="100"/>
          <a:sy n="70" d="100"/>
        </p:scale>
        <p:origin x="-234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123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03A45BA1-980A-4507-BE5A-5C1E7C2FFD8F}" type="datetimeFigureOut">
              <a:rPr lang="ru-RU" smtClean="0"/>
              <a:pPr/>
              <a:t>02.12.2019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57E03411-58E2-43FD-AE1D-AD77DFF8CB2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85A3416D-7FED-43BC-AA7C-D92DBA01ED64}" type="datetimeFigureOut">
              <a:rPr lang="ru-RU" smtClean="0"/>
              <a:pPr/>
              <a:t>02.12.2019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C8DC57A8-AE18-4654-B6AF-04B3577165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December 2,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02.12.2019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02.12.2019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December 2,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02.12.2019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December 2,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02.12.2019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02.12.2019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02.12.2019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02.12.2019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02.12.2019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02.12.2019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02.12.2019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02.12.2019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02.12.2019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December 2, 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3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02.12.2019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953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December 2, 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76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02.12.2019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215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02.12.2019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5040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02.12.2019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2089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02.12.2019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7442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December 2,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02.12.2019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1296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02.12.2019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9972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02.12.2019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5895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3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3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02.12.2019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1819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02.12.2019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02.12.2019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02.12.2019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02.12.2019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02.12.2019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02.12.2019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CF99945-0A15-4715-AB6C-F5E56CF20F70}" type="datetimeFigureOut">
              <a:rPr lang="ru-RU" smtClean="0"/>
              <a:pPr/>
              <a:t>02.12.2019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CF99945-0A15-4715-AB6C-F5E56CF20F70}" type="datetimeFigureOut">
              <a:rPr lang="ru-RU" smtClean="0"/>
              <a:pPr/>
              <a:t>02.12.2019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99945-0A15-4715-AB6C-F5E56CF20F70}" type="datetimeFigureOut">
              <a:rPr lang="ru-RU" smtClean="0"/>
              <a:pPr/>
              <a:t>02.12.2019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6828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08" y="0"/>
            <a:ext cx="4216379" cy="3626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rot="19554986">
            <a:off x="1706682" y="1794976"/>
            <a:ext cx="7534656" cy="1207509"/>
          </a:xfrm>
        </p:spPr>
        <p:txBody>
          <a:bodyPr/>
          <a:lstStyle/>
          <a:p>
            <a:pPr algn="ctr"/>
            <a:r>
              <a:rPr lang="ru-RU" sz="4000" b="1" dirty="0" smtClean="0"/>
              <a:t>ЧТО ТАКОЕ ТОЛЕРАНТНОСТЬ?</a:t>
            </a:r>
            <a:endParaRPr lang="ru-RU" sz="4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7322218"/>
      </p:ext>
    </p:extLst>
  </p:cSld>
  <p:clrMapOvr>
    <a:masterClrMapping/>
  </p:clrMapOvr>
  <p:transition spd="slow" advClick="0" advTm="700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54325" y="356150"/>
            <a:ext cx="6858002" cy="5049592"/>
          </a:xfrm>
        </p:spPr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sz="2800" b="1" dirty="0">
                <a:solidFill>
                  <a:srgbClr val="9A5315">
                    <a:lumMod val="50000"/>
                  </a:srgbClr>
                </a:solidFill>
              </a:rPr>
              <a:t>Люди на свет</a:t>
            </a:r>
            <a:br>
              <a:rPr lang="ru-RU" sz="2800" b="1" dirty="0">
                <a:solidFill>
                  <a:srgbClr val="9A5315">
                    <a:lumMod val="50000"/>
                  </a:srgbClr>
                </a:solidFill>
              </a:rPr>
            </a:br>
            <a:r>
              <a:rPr lang="ru-RU" sz="2800" b="1" dirty="0">
                <a:solidFill>
                  <a:srgbClr val="9A5315">
                    <a:lumMod val="50000"/>
                  </a:srgbClr>
                </a:solidFill>
              </a:rPr>
              <a:t>Рождаются разными:</a:t>
            </a:r>
            <a:br>
              <a:rPr lang="ru-RU" sz="2800" b="1" dirty="0">
                <a:solidFill>
                  <a:srgbClr val="9A5315">
                    <a:lumMod val="50000"/>
                  </a:srgbClr>
                </a:solidFill>
              </a:rPr>
            </a:br>
            <a:r>
              <a:rPr lang="ru-RU" sz="2800" b="1" dirty="0">
                <a:solidFill>
                  <a:srgbClr val="9A5315">
                    <a:lumMod val="50000"/>
                  </a:srgbClr>
                </a:solidFill>
              </a:rPr>
              <a:t>Непохожими, своеобразными.</a:t>
            </a:r>
            <a:br>
              <a:rPr lang="ru-RU" sz="2800" b="1" dirty="0">
                <a:solidFill>
                  <a:srgbClr val="9A5315">
                    <a:lumMod val="50000"/>
                  </a:srgbClr>
                </a:solidFill>
              </a:rPr>
            </a:br>
            <a:r>
              <a:rPr lang="ru-RU" sz="2800" b="1" dirty="0">
                <a:solidFill>
                  <a:srgbClr val="9A5315">
                    <a:lumMod val="50000"/>
                  </a:srgbClr>
                </a:solidFill>
              </a:rPr>
              <a:t>Чтобы других</a:t>
            </a:r>
            <a:br>
              <a:rPr lang="ru-RU" sz="2800" b="1" dirty="0">
                <a:solidFill>
                  <a:srgbClr val="9A5315">
                    <a:lumMod val="50000"/>
                  </a:srgbClr>
                </a:solidFill>
              </a:rPr>
            </a:br>
            <a:r>
              <a:rPr lang="ru-RU" sz="2800" b="1" dirty="0">
                <a:solidFill>
                  <a:srgbClr val="9A5315">
                    <a:lumMod val="50000"/>
                  </a:srgbClr>
                </a:solidFill>
              </a:rPr>
              <a:t>Ты смог понимать,</a:t>
            </a:r>
            <a:br>
              <a:rPr lang="ru-RU" sz="2800" b="1" dirty="0">
                <a:solidFill>
                  <a:srgbClr val="9A5315">
                    <a:lumMod val="50000"/>
                  </a:srgbClr>
                </a:solidFill>
              </a:rPr>
            </a:br>
            <a:r>
              <a:rPr lang="ru-RU" sz="2800" b="1" dirty="0">
                <a:solidFill>
                  <a:srgbClr val="9A5315">
                    <a:lumMod val="50000"/>
                  </a:srgbClr>
                </a:solidFill>
              </a:rPr>
              <a:t>Нужно терпенье</a:t>
            </a:r>
            <a:br>
              <a:rPr lang="ru-RU" sz="2800" b="1" dirty="0">
                <a:solidFill>
                  <a:srgbClr val="9A5315">
                    <a:lumMod val="50000"/>
                  </a:srgbClr>
                </a:solidFill>
              </a:rPr>
            </a:br>
            <a:r>
              <a:rPr lang="ru-RU" sz="2800" b="1" dirty="0">
                <a:solidFill>
                  <a:srgbClr val="9A5315">
                    <a:lumMod val="50000"/>
                  </a:srgbClr>
                </a:solidFill>
              </a:rPr>
              <a:t>В себе воспитать.</a:t>
            </a:r>
            <a:br>
              <a:rPr lang="ru-RU" sz="2800" b="1" dirty="0">
                <a:solidFill>
                  <a:srgbClr val="9A5315">
                    <a:lumMod val="50000"/>
                  </a:srgbClr>
                </a:solidFill>
              </a:rPr>
            </a:br>
            <a:r>
              <a:rPr lang="ru-RU" sz="2800" b="1" dirty="0">
                <a:solidFill>
                  <a:srgbClr val="9A5315">
                    <a:lumMod val="50000"/>
                  </a:srgbClr>
                </a:solidFill>
              </a:rPr>
              <a:t>Нужно с добром</a:t>
            </a:r>
            <a:br>
              <a:rPr lang="ru-RU" sz="2800" b="1" dirty="0">
                <a:solidFill>
                  <a:srgbClr val="9A5315">
                    <a:lumMod val="50000"/>
                  </a:srgbClr>
                </a:solidFill>
              </a:rPr>
            </a:br>
            <a:r>
              <a:rPr lang="ru-RU" sz="2800" b="1" dirty="0">
                <a:solidFill>
                  <a:srgbClr val="9A5315">
                    <a:lumMod val="50000"/>
                  </a:srgbClr>
                </a:solidFill>
              </a:rPr>
              <a:t>К людям в дом приходить,</a:t>
            </a:r>
            <a:br>
              <a:rPr lang="ru-RU" sz="2800" b="1" dirty="0">
                <a:solidFill>
                  <a:srgbClr val="9A5315">
                    <a:lumMod val="50000"/>
                  </a:srgbClr>
                </a:solidFill>
              </a:rPr>
            </a:br>
            <a:r>
              <a:rPr lang="ru-RU" sz="2800" b="1" dirty="0">
                <a:solidFill>
                  <a:srgbClr val="9A5315">
                    <a:lumMod val="50000"/>
                  </a:srgbClr>
                </a:solidFill>
              </a:rPr>
              <a:t>Дружбу, любовь</a:t>
            </a:r>
            <a:br>
              <a:rPr lang="ru-RU" sz="2800" b="1" dirty="0">
                <a:solidFill>
                  <a:srgbClr val="9A5315">
                    <a:lumMod val="50000"/>
                  </a:srgbClr>
                </a:solidFill>
              </a:rPr>
            </a:br>
            <a:r>
              <a:rPr lang="ru-RU" sz="2800" b="1" dirty="0">
                <a:solidFill>
                  <a:srgbClr val="9A5315">
                    <a:lumMod val="50000"/>
                  </a:srgbClr>
                </a:solidFill>
              </a:rPr>
              <a:t>В своем сердце хранить!</a:t>
            </a:r>
            <a:endParaRPr lang="ru-RU" sz="2800" b="1" i="0" dirty="0">
              <a:solidFill>
                <a:srgbClr val="9A5315">
                  <a:lumMod val="50000"/>
                </a:srgbClr>
              </a:solidFill>
              <a:latin typeface="Segoe Prin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p:transition spd="slow" advClick="0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5904" y="2967268"/>
            <a:ext cx="6414448" cy="389073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В</a:t>
            </a:r>
            <a:r>
              <a:rPr lang="ru-RU" sz="3600" b="1" dirty="0" smtClean="0"/>
              <a:t> мире много стран и в каждой стране существуют свои традиции и обычаи, свой язык, своя национальная одежда. </a:t>
            </a:r>
            <a:br>
              <a:rPr lang="ru-RU" sz="3600" b="1" dirty="0" smtClean="0"/>
            </a:br>
            <a:r>
              <a:rPr lang="ru-RU" sz="3600" b="1" dirty="0" smtClean="0"/>
              <a:t>Люди разных стран имеют разную внешность.</a:t>
            </a:r>
            <a:br>
              <a:rPr lang="ru-RU" sz="3600" b="1" dirty="0" smtClean="0"/>
            </a:br>
            <a:endParaRPr lang="ru-RU" sz="3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2749129"/>
      </p:ext>
    </p:extLst>
  </p:cSld>
  <p:clrMapOvr>
    <a:masterClrMapping/>
  </p:clrMapOvr>
  <p:transition spd="slow" advClick="0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99850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-259307" y="158933"/>
            <a:ext cx="12269337" cy="2461437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Среди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 есть люди, которые болеют и имеют ограниченные возможности здоровья. </a:t>
            </a:r>
            <a:b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 такие же добрые и хорошие и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отличаются от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нас!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5728823"/>
      </p:ext>
    </p:extLst>
  </p:cSld>
  <p:clrMapOvr>
    <a:masterClrMapping/>
  </p:clrMapOvr>
  <p:transition spd="slow" advClick="0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9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3256" y="486480"/>
            <a:ext cx="10571556" cy="1938167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Есть дети, которые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разным причинам остались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родителей.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 хотят найти свою семью и завести хороших и преданных друзей.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339" y="3828328"/>
            <a:ext cx="3121158" cy="19629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62" y="2424647"/>
            <a:ext cx="2732239" cy="35484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764" y="2914531"/>
            <a:ext cx="4537881" cy="3023363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softEdge rad="1244600"/>
          </a:effectLst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0742961"/>
      </p:ext>
    </p:extLst>
  </p:cSld>
  <p:clrMapOvr>
    <a:masterClrMapping/>
  </p:clrMapOvr>
  <p:transition spd="slow" advClick="0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1|2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6|3.1|3.4|4|6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2.4|3.6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0</TotalTime>
  <Words>64</Words>
  <Application>Microsoft Office PowerPoint</Application>
  <PresentationFormat>Произвольный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Углы</vt:lpstr>
      <vt:lpstr>Волна</vt:lpstr>
      <vt:lpstr>Тема Office</vt:lpstr>
      <vt:lpstr>ЧТО ТАКОЕ ТОЛЕРАНТНОСТЬ?</vt:lpstr>
      <vt:lpstr>Люди на свет Рождаются разными: Непохожими, своеобразными. Чтобы других Ты смог понимать, Нужно терпенье В себе воспитать. Нужно с добром К людям в дом приходить, Дружбу, любовь В своем сердце хранить!</vt:lpstr>
      <vt:lpstr>В мире много стран и в каждой стране существуют свои традиции и обычаи, свой язык, своя национальная одежда.  Люди разных стран имеют разную внешность.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2014-11-13T18:46:28Z</dcterms:created>
  <dcterms:modified xsi:type="dcterms:W3CDTF">2019-12-02T09:11:10Z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