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3" r:id="rId2"/>
    <p:sldMasterId id="2147483675" r:id="rId3"/>
    <p:sldMasterId id="2147483687" r:id="rId4"/>
  </p:sldMasterIdLst>
  <p:notesMasterIdLst>
    <p:notesMasterId r:id="rId10"/>
  </p:notesMasterIdLst>
  <p:handoutMasterIdLst>
    <p:handoutMasterId r:id="rId11"/>
  </p:handoutMasterIdLst>
  <p:sldIdLst>
    <p:sldId id="280" r:id="rId5"/>
    <p:sldId id="257" r:id="rId6"/>
    <p:sldId id="266" r:id="rId7"/>
    <p:sldId id="270" r:id="rId8"/>
    <p:sldId id="271" r:id="rId9"/>
  </p:sldIdLst>
  <p:sldSz cx="12192000" cy="6858000"/>
  <p:notesSz cx="6888163" cy="10020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>
        <p:scale>
          <a:sx n="70" d="100"/>
          <a:sy n="70" d="100"/>
        </p:scale>
        <p:origin x="-234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6" d="100"/>
          <a:sy n="76" d="100"/>
        </p:scale>
        <p:origin x="123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2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3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03A45BA1-980A-4507-BE5A-5C1E7C2FFD8F}" type="datetimeFigureOut">
              <a:rPr lang="ru-RU" smtClean="0"/>
              <a:pPr/>
              <a:t>02.12.2019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57E03411-58E2-43FD-AE1D-AD77DFF8CB2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1910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85A3416D-7FED-43BC-AA7C-D92DBA01ED64}" type="datetimeFigureOut">
              <a:rPr lang="ru-RU" smtClean="0"/>
              <a:pPr/>
              <a:t>02.12.2019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C8DC57A8-AE18-4654-B6AF-04B3577165B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139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3173" y="-925"/>
            <a:ext cx="12195173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1089484" y="1730403"/>
            <a:ext cx="7531497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616370" y="2470926"/>
            <a:ext cx="8681508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065BE-0657-4A47-90AD-C21C55E16B19}" type="datetime4">
              <a:rPr lang="en-US" smtClean="0"/>
              <a:pPr/>
              <a:t>December 2,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02.12.2019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02.12.2019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0"/>
            <a:ext cx="103632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556001"/>
            <a:ext cx="85344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065BE-0657-4A47-90AD-C21C55E16B19}" type="datetime4">
              <a:rPr lang="en-US" smtClean="0"/>
              <a:pPr/>
              <a:t>December 2,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02.12.2019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8063251" y="4203592"/>
            <a:ext cx="383523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3492427" y="4075290"/>
            <a:ext cx="7392687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771637" y="4087562"/>
            <a:ext cx="729064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7479319" y="4074175"/>
            <a:ext cx="4410667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82220" y="4058555"/>
            <a:ext cx="11631168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43" y="2463560"/>
            <a:ext cx="103632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3153" y="1437449"/>
            <a:ext cx="8556979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D2193-4505-4A75-99BB-880C6989A757}" type="datetime4">
              <a:rPr lang="en-US" smtClean="0"/>
              <a:pPr/>
              <a:t>December 2,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02.12.2019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02207" y="2679192"/>
            <a:ext cx="5096256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679192"/>
            <a:ext cx="5096256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208" y="2678114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3110" y="3429001"/>
            <a:ext cx="5093407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0" y="2678113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3429001"/>
            <a:ext cx="5096256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02.12.2019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02.12.2019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02.12.2019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02.12.2019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3581401"/>
            <a:ext cx="44704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219200" y="2286000"/>
            <a:ext cx="44704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2616" y="1828800"/>
            <a:ext cx="5205435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02.12.2019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874" y="338667"/>
            <a:ext cx="5083527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1112" y="2785533"/>
            <a:ext cx="5091289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02.12.2019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371600"/>
            <a:ext cx="475488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02.12.2019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02.12.2019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447801"/>
            <a:ext cx="27432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47800"/>
            <a:ext cx="80264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065BE-0657-4A47-90AD-C21C55E16B19}" type="datetime4">
              <a:rPr lang="en-US" smtClean="0"/>
              <a:pPr/>
              <a:t>December 2, 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637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02.12.2019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953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D2193-4505-4A75-99BB-880C6989A757}" type="datetime4">
              <a:rPr lang="en-US" smtClean="0"/>
              <a:pPr/>
              <a:t>December 2, 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4767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2800" y="1600205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29600" y="1600205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02.12.2019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2150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02.12.2019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50402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02.12.2019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20896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02.12.2019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74420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3173" y="-925"/>
            <a:ext cx="12195173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1092532" y="1726738"/>
            <a:ext cx="7534656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621536" y="2468304"/>
            <a:ext cx="8680704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D2193-4505-4A75-99BB-880C6989A757}" type="datetime4">
              <a:rPr lang="en-US" smtClean="0"/>
              <a:pPr/>
              <a:t>December 2,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02.12.2019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12965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02.12.2019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99724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02.12.2019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58951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43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43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02.12.2019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18190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097280"/>
            <a:ext cx="42672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6688" y="1097280"/>
            <a:ext cx="42672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02.12.2019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097280"/>
            <a:ext cx="42672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2200" y="1701848"/>
            <a:ext cx="42672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6688" y="1097280"/>
            <a:ext cx="42672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6688" y="1701848"/>
            <a:ext cx="42672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02.12.2019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02.12.2019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02.12.2019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1720852" y="-1720850"/>
            <a:ext cx="6858000" cy="10299704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1046573" y="1576104"/>
            <a:ext cx="694944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32737" y="2618913"/>
            <a:ext cx="507703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730605" y="2253385"/>
            <a:ext cx="7726347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02.12.2019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705101" y="0"/>
            <a:ext cx="9486900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" y="5048250"/>
            <a:ext cx="4762500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94929" y="1717501"/>
            <a:ext cx="73152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524639" y="2180529"/>
            <a:ext cx="8128727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ru-RU" smtClean="0"/>
              <a:pPr/>
              <a:t>02.12.2019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3175" y="5050633"/>
            <a:ext cx="4765676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3173" y="5051293"/>
            <a:ext cx="12195173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365760"/>
            <a:ext cx="1002792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100629"/>
            <a:ext cx="1002792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68224" y="5870448"/>
            <a:ext cx="2901696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4CF99945-0A15-4715-AB6C-F5E56CF20F70}" type="datetimeFigureOut">
              <a:rPr lang="ru-RU" smtClean="0"/>
              <a:pPr/>
              <a:t>02.12.2019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90019" y="6285122"/>
            <a:ext cx="62992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1384" y="6170822"/>
            <a:ext cx="67056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82220" y="1679429"/>
            <a:ext cx="11631168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84896" y="6250165"/>
            <a:ext cx="50489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4CF99945-0A15-4715-AB6C-F5E56CF20F70}" type="datetimeFigureOut">
              <a:rPr lang="ru-RU" smtClean="0"/>
              <a:pPr/>
              <a:t>02.12.2019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185" y="6250165"/>
            <a:ext cx="50489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21451" y="6250164"/>
            <a:ext cx="1549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2757" y="2675467"/>
            <a:ext cx="9877777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F99945-0A15-4715-AB6C-F5E56CF20F70}" type="datetimeFigureOut">
              <a:rPr lang="ru-RU" smtClean="0"/>
              <a:pPr/>
              <a:t>02.12.2019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2B156B-59AE-415F-B24B-8756D48BB97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6828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 preferRelativeResize="0"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008" y="0"/>
            <a:ext cx="4216379" cy="36266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 rot="19554986">
            <a:off x="1706682" y="1794976"/>
            <a:ext cx="7534656" cy="1207509"/>
          </a:xfrm>
        </p:spPr>
        <p:txBody>
          <a:bodyPr/>
          <a:lstStyle/>
          <a:p>
            <a:pPr algn="ctr"/>
            <a:r>
              <a:rPr lang="ru-RU" sz="4000" b="1" dirty="0" smtClean="0"/>
              <a:t>ЧТО ТАКОЕ ТОЛЕРАНТНОСТЬ?</a:t>
            </a:r>
            <a:endParaRPr lang="ru-RU" sz="40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7322218"/>
      </p:ext>
    </p:extLst>
  </p:cSld>
  <p:clrMapOvr>
    <a:masterClrMapping/>
  </p:clrMapOvr>
  <p:transition spd="slow" advClick="0" advTm="7000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54325" y="356150"/>
            <a:ext cx="6858002" cy="5049592"/>
          </a:xfrm>
        </p:spPr>
        <p:txBody>
          <a:bodyPr>
            <a:normAutofit/>
          </a:bodyPr>
          <a:lstStyle/>
          <a:p>
            <a:pPr>
              <a:spcBef>
                <a:spcPts val="1"/>
              </a:spcBef>
            </a:pPr>
            <a:r>
              <a:rPr lang="ru-RU" sz="2800" b="1" dirty="0">
                <a:solidFill>
                  <a:srgbClr val="9A5315">
                    <a:lumMod val="50000"/>
                  </a:srgbClr>
                </a:solidFill>
              </a:rPr>
              <a:t>Люди на свет</a:t>
            </a:r>
            <a:br>
              <a:rPr lang="ru-RU" sz="2800" b="1" dirty="0">
                <a:solidFill>
                  <a:srgbClr val="9A5315">
                    <a:lumMod val="50000"/>
                  </a:srgbClr>
                </a:solidFill>
              </a:rPr>
            </a:br>
            <a:r>
              <a:rPr lang="ru-RU" sz="2800" b="1" dirty="0">
                <a:solidFill>
                  <a:srgbClr val="9A5315">
                    <a:lumMod val="50000"/>
                  </a:srgbClr>
                </a:solidFill>
              </a:rPr>
              <a:t>Рождаются разными:</a:t>
            </a:r>
            <a:br>
              <a:rPr lang="ru-RU" sz="2800" b="1" dirty="0">
                <a:solidFill>
                  <a:srgbClr val="9A5315">
                    <a:lumMod val="50000"/>
                  </a:srgbClr>
                </a:solidFill>
              </a:rPr>
            </a:br>
            <a:r>
              <a:rPr lang="ru-RU" sz="2800" b="1" dirty="0">
                <a:solidFill>
                  <a:srgbClr val="9A5315">
                    <a:lumMod val="50000"/>
                  </a:srgbClr>
                </a:solidFill>
              </a:rPr>
              <a:t>Непохожими, своеобразными.</a:t>
            </a:r>
            <a:br>
              <a:rPr lang="ru-RU" sz="2800" b="1" dirty="0">
                <a:solidFill>
                  <a:srgbClr val="9A5315">
                    <a:lumMod val="50000"/>
                  </a:srgbClr>
                </a:solidFill>
              </a:rPr>
            </a:br>
            <a:r>
              <a:rPr lang="ru-RU" sz="2800" b="1" dirty="0">
                <a:solidFill>
                  <a:srgbClr val="9A5315">
                    <a:lumMod val="50000"/>
                  </a:srgbClr>
                </a:solidFill>
              </a:rPr>
              <a:t>Чтобы других</a:t>
            </a:r>
            <a:br>
              <a:rPr lang="ru-RU" sz="2800" b="1" dirty="0">
                <a:solidFill>
                  <a:srgbClr val="9A5315">
                    <a:lumMod val="50000"/>
                  </a:srgbClr>
                </a:solidFill>
              </a:rPr>
            </a:br>
            <a:r>
              <a:rPr lang="ru-RU" sz="2800" b="1" dirty="0">
                <a:solidFill>
                  <a:srgbClr val="9A5315">
                    <a:lumMod val="50000"/>
                  </a:srgbClr>
                </a:solidFill>
              </a:rPr>
              <a:t>Ты смог понимать,</a:t>
            </a:r>
            <a:br>
              <a:rPr lang="ru-RU" sz="2800" b="1" dirty="0">
                <a:solidFill>
                  <a:srgbClr val="9A5315">
                    <a:lumMod val="50000"/>
                  </a:srgbClr>
                </a:solidFill>
              </a:rPr>
            </a:br>
            <a:r>
              <a:rPr lang="ru-RU" sz="2800" b="1" dirty="0">
                <a:solidFill>
                  <a:srgbClr val="9A5315">
                    <a:lumMod val="50000"/>
                  </a:srgbClr>
                </a:solidFill>
              </a:rPr>
              <a:t>Нужно терпенье</a:t>
            </a:r>
            <a:br>
              <a:rPr lang="ru-RU" sz="2800" b="1" dirty="0">
                <a:solidFill>
                  <a:srgbClr val="9A5315">
                    <a:lumMod val="50000"/>
                  </a:srgbClr>
                </a:solidFill>
              </a:rPr>
            </a:br>
            <a:r>
              <a:rPr lang="ru-RU" sz="2800" b="1" dirty="0">
                <a:solidFill>
                  <a:srgbClr val="9A5315">
                    <a:lumMod val="50000"/>
                  </a:srgbClr>
                </a:solidFill>
              </a:rPr>
              <a:t>В себе воспитать.</a:t>
            </a:r>
            <a:br>
              <a:rPr lang="ru-RU" sz="2800" b="1" dirty="0">
                <a:solidFill>
                  <a:srgbClr val="9A5315">
                    <a:lumMod val="50000"/>
                  </a:srgbClr>
                </a:solidFill>
              </a:rPr>
            </a:br>
            <a:r>
              <a:rPr lang="ru-RU" sz="2800" b="1" dirty="0">
                <a:solidFill>
                  <a:srgbClr val="9A5315">
                    <a:lumMod val="50000"/>
                  </a:srgbClr>
                </a:solidFill>
              </a:rPr>
              <a:t>Нужно с добром</a:t>
            </a:r>
            <a:br>
              <a:rPr lang="ru-RU" sz="2800" b="1" dirty="0">
                <a:solidFill>
                  <a:srgbClr val="9A5315">
                    <a:lumMod val="50000"/>
                  </a:srgbClr>
                </a:solidFill>
              </a:rPr>
            </a:br>
            <a:r>
              <a:rPr lang="ru-RU" sz="2800" b="1" dirty="0">
                <a:solidFill>
                  <a:srgbClr val="9A5315">
                    <a:lumMod val="50000"/>
                  </a:srgbClr>
                </a:solidFill>
              </a:rPr>
              <a:t>К людям в дом приходить,</a:t>
            </a:r>
            <a:br>
              <a:rPr lang="ru-RU" sz="2800" b="1" dirty="0">
                <a:solidFill>
                  <a:srgbClr val="9A5315">
                    <a:lumMod val="50000"/>
                  </a:srgbClr>
                </a:solidFill>
              </a:rPr>
            </a:br>
            <a:r>
              <a:rPr lang="ru-RU" sz="2800" b="1" dirty="0">
                <a:solidFill>
                  <a:srgbClr val="9A5315">
                    <a:lumMod val="50000"/>
                  </a:srgbClr>
                </a:solidFill>
              </a:rPr>
              <a:t>Дружбу, любовь</a:t>
            </a:r>
            <a:br>
              <a:rPr lang="ru-RU" sz="2800" b="1" dirty="0">
                <a:solidFill>
                  <a:srgbClr val="9A5315">
                    <a:lumMod val="50000"/>
                  </a:srgbClr>
                </a:solidFill>
              </a:rPr>
            </a:br>
            <a:r>
              <a:rPr lang="ru-RU" sz="2800" b="1" dirty="0">
                <a:solidFill>
                  <a:srgbClr val="9A5315">
                    <a:lumMod val="50000"/>
                  </a:srgbClr>
                </a:solidFill>
              </a:rPr>
              <a:t>В своем сердце хранить!</a:t>
            </a:r>
            <a:endParaRPr lang="ru-RU" sz="2800" b="1" i="0" dirty="0">
              <a:solidFill>
                <a:srgbClr val="9A5315">
                  <a:lumMod val="50000"/>
                </a:srgbClr>
              </a:solidFill>
              <a:latin typeface="Segoe Prin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69675095"/>
      </p:ext>
    </p:extLst>
  </p:cSld>
  <p:clrMapOvr>
    <a:masterClrMapping/>
  </p:clrMapOvr>
  <p:transition spd="slow" advClick="0" advTm="7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15904" y="2967268"/>
            <a:ext cx="6414448" cy="3890732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/>
              <a:t>В</a:t>
            </a:r>
            <a:r>
              <a:rPr lang="ru-RU" sz="3600" b="1" dirty="0" smtClean="0"/>
              <a:t> мире много стран и в каждой стране существуют свои традиции и обычаи, свой язык, своя национальная одежда. </a:t>
            </a:r>
            <a:br>
              <a:rPr lang="ru-RU" sz="3600" b="1" dirty="0" smtClean="0"/>
            </a:br>
            <a:r>
              <a:rPr lang="ru-RU" sz="3600" b="1" dirty="0" smtClean="0"/>
              <a:t>Люди разных стран имеют разную внешность.</a:t>
            </a:r>
            <a:br>
              <a:rPr lang="ru-RU" sz="3600" b="1" dirty="0" smtClean="0"/>
            </a:br>
            <a:endParaRPr lang="ru-RU" sz="36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12749129"/>
      </p:ext>
    </p:extLst>
  </p:cSld>
  <p:clrMapOvr>
    <a:masterClrMapping/>
  </p:clrMapOvr>
  <p:transition spd="slow" advClick="0" advTm="7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99850"/>
          </a:xfrm>
          <a:prstGeom prst="rect">
            <a:avLst/>
          </a:prstGeom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-259307" y="158933"/>
            <a:ext cx="12269337" cy="2461437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Среди 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 есть люди, которые болеют и имеют ограниченные возможности здоровья. </a:t>
            </a:r>
            <a:b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 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они такие же добрые и хорошие и 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отличаются от 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нас!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05728823"/>
      </p:ext>
    </p:extLst>
  </p:cSld>
  <p:clrMapOvr>
    <a:masterClrMapping/>
  </p:clrMapOvr>
  <p:transition spd="slow" advClick="0" advTm="7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69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3256" y="486480"/>
            <a:ext cx="10571556" cy="1938167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Есть дети, которые 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разным причинам остались 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 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родителей. 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Они хотят найти свою семью и завести хороших и преданных друзей.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4339" y="3828328"/>
            <a:ext cx="3121158" cy="19629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62" y="2424647"/>
            <a:ext cx="2732239" cy="354841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8764" y="2914531"/>
            <a:ext cx="4537881" cy="3023363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softEdge rad="1244600"/>
          </a:effectLst>
          <a:scene3d>
            <a:camera prst="orthographicFront"/>
            <a:lightRig rig="threePt" dir="t"/>
          </a:scene3d>
          <a:sp3d>
            <a:bevelT prst="angle"/>
            <a:bevelB prst="angle"/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90742961"/>
      </p:ext>
    </p:extLst>
  </p:cSld>
  <p:clrMapOvr>
    <a:masterClrMapping/>
  </p:clrMapOvr>
  <p:transition spd="slow" advClick="0" advTm="7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2.1|2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2.6|3.1|3.4|4|6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2.4|3.6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167F96A-C2ED-4D5B-8EFB-A18C6982D36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0</TotalTime>
  <Words>64</Words>
  <Application>Microsoft Office PowerPoint</Application>
  <PresentationFormat>Произвольный</PresentationFormat>
  <Paragraphs>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5</vt:i4>
      </vt:variant>
    </vt:vector>
  </HeadingPairs>
  <TitlesOfParts>
    <vt:vector size="8" baseType="lpstr">
      <vt:lpstr>Углы</vt:lpstr>
      <vt:lpstr>Волна</vt:lpstr>
      <vt:lpstr>Тема Office</vt:lpstr>
      <vt:lpstr>ЧТО ТАКОЕ ТОЛЕРАНТНОСТЬ?</vt:lpstr>
      <vt:lpstr>Люди на свет Рождаются разными: Непохожими, своеобразными. Чтобы других Ты смог понимать, Нужно терпенье В себе воспитать. Нужно с добром К людям в дом приходить, Дружбу, любовь В своем сердце хранить!</vt:lpstr>
      <vt:lpstr>В мире много стран и в каждой стране существуют свои традиции и обычаи, свой язык, своя национальная одежда.  Люди разных стран имеют разную внешность.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2014-11-13T18:46:28Z</dcterms:created>
  <dcterms:modified xsi:type="dcterms:W3CDTF">2019-12-02T09:11:10Z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TC034313779991</vt:lpwstr>
  </property>
</Properties>
</file>