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8" r:id="rId5"/>
    <p:sldId id="269" r:id="rId6"/>
    <p:sldId id="259" r:id="rId7"/>
    <p:sldId id="260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238" autoAdjust="0"/>
  </p:normalViewPr>
  <p:slideViewPr>
    <p:cSldViewPr>
      <p:cViewPr>
        <p:scale>
          <a:sx n="50" d="100"/>
          <a:sy n="50" d="100"/>
        </p:scale>
        <p:origin x="-195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D360-4295-4460-B7CD-B36CBE9B3A7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2AD0-5793-4F6C-A5B3-2432DED58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8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верно!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войны, на тот момент, еще в Свердловске, был создан добровольческий Уральский танковый корпус . Добровольно по всей свердловской области хотели помочь многие люди.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знаете это памятник? Как раз именно он посвящен добровольцам, которые трудились в танковом корпусе.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он находится? Правильно! У железнодорожного вокзала.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2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Организаторы создания Уральского добровольческого танкового корпуса: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Добровольно было подано 110 тысяч заявлений, что в 12 раз больше, чем требовалось для укомплектования корпуса, из них было отобрано 9 660 человек.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5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Автоматчики из танкового десанта батальона В. Фирсова перед отправкой на фронт на железнодорожной станции в городе Свердловск. Слева в первом ряду стоит Герой Советского Союза А. П. Николаев. Рядом с ним - В. К.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Очеретин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Ребята, а вы знаете какое название у этого танка! Правильно! Т-34! А что вы знаете про данный танк? Молодцы! Наши добровольцы – уральцы соорудили за полгода 200 таких танков! Как вы думаете, это много? Да, это очень много!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9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это оборудование вы видели когда-нибудь? Это бронемашина БА-64! Для сего она нужна? Все верно. Для транспортировки. Бронемашин наши уральцы сделали тоже большое количество. Целых 68 единиц!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0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это нужно для чего? Правильно. Это минометы, которые были выпущены с разными размерами. Больше 200 орудий отправились солдатам на помощь от добровольческого уральского танкового корпуса.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8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еще я вам хочу зачитать наказ добровольцев солдатам, которую защищали нашу страну!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«Родные наши сыны и братья, отцы и мужья!.. Провожая вас на битву с лютым врагом нашей Родины, хотим напутствовать вас своим наказом. Примите его как боевое знамя и с честью пронесите сквозь огонь суровых битв, как волю людей родного Урала… На свои средства снарядили мы добровольческий танковый корпус, своими руками любовно и заботливо ковали мы для вас оружие. Дни и ночи работали мы над ним. В этом оружии – наши заветные и горячие думы о светлом часе нашей полной победы, в нем – наша твёрдая, как Урал-камень, воля: сокрушить и истребить фашистского зверя. В горячие бои несите с собой эту нашу волю. Помните наш наказ. В нём – наша родительская любовь и суровый приказ, супружеское напутствие и наша клятва… Ждём вас с победой!».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1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Наверно у каждого из вас есть в семье прадедушки или прабабушки, которые были на войне. И у меня для вас задание: спросите у своих родителей, вдруг у кого-то прадедушка или прабабушка были добровольцем в уральском танковом корпусе. А на следующей неделе вы нам расскажите истории, которые вам рассказали родители.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2AD0-5793-4F6C-A5B3-2432DED58F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7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3" y="2825552"/>
            <a:ext cx="4032447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698477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Добровольческий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уральский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танковый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корпус 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у железнодорожного вокзала</a:t>
            </a:r>
            <a:endParaRPr lang="ru-RU" b="1" dirty="0"/>
          </a:p>
        </p:txBody>
      </p:sp>
      <p:pic>
        <p:nvPicPr>
          <p:cNvPr id="4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3" cstate="print"/>
          <a:srcRect b="15532"/>
          <a:stretch>
            <a:fillRect/>
          </a:stretch>
        </p:blipFill>
        <p:spPr bwMode="auto">
          <a:xfrm>
            <a:off x="6075041" y="4265712"/>
            <a:ext cx="3068959" cy="2592288"/>
          </a:xfrm>
          <a:prstGeom prst="rect">
            <a:avLst/>
          </a:prstGeom>
          <a:noFill/>
        </p:spPr>
      </p:pic>
      <p:pic>
        <p:nvPicPr>
          <p:cNvPr id="18434" name="Picture 2" descr="https://upload.wikimedia.org/wikipedia/ru/e/e1/%D0%9F%D0%B0%D0%BC%D1%8F%D1%82%D0%BD%D0%B8%D0%BA_%D0%B2%D0%BE%D0%B8%D0%BD%D0%B0%D0%BC_%D0%A3%D1%80%D0%B0%D0%BB%D1%8C%D1%81%D0%BA%D0%BE%D0%B3%D0%BE_%D0%B4%D0%BE%D0%B1%D1%80%D0%BE%D0%B2%D0%BE%D0%BB%D1%8C%D1%87%D0%B5%D1%81%D0%BA%D0%BE%D0%B3%D0%BE_%D1%82%D0%B0%D0%BD%D0%BA%D0%BE%D0%B2%D0%BE%D0%B3%D0%BE_%D0%BA%D0%BE%D1%80%D0%BF%D1%83%D1%81%D0%B0_%28%D0%95%D0%BA%D0%B0%D1%82%D0%B5%D1%80%D0%B8%D0%BD%D0%B1%D1%83%D1%80%D0%B3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3483"/>
            <a:ext cx="6192689" cy="464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storage.inovaco.ru/media/cache/74/ab/32/2b/93/4c/74ab322b934cb49eb24c50fbc5266f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12" y="0"/>
            <a:ext cx="2997188" cy="4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gvim.ru/upload/medialibrary/15b/15bcceaf8f466f0cb04213e0b7fc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79"/>
            <a:ext cx="878497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4" cstate="print"/>
          <a:srcRect b="15532"/>
          <a:stretch>
            <a:fillRect/>
          </a:stretch>
        </p:blipFill>
        <p:spPr bwMode="auto">
          <a:xfrm>
            <a:off x="6300192" y="4941168"/>
            <a:ext cx="2843808" cy="1981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6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3" cstate="print"/>
          <a:srcRect b="15532"/>
          <a:stretch>
            <a:fillRect/>
          </a:stretch>
        </p:blipFill>
        <p:spPr bwMode="auto">
          <a:xfrm>
            <a:off x="6075041" y="4293421"/>
            <a:ext cx="3068959" cy="2592288"/>
          </a:xfrm>
          <a:prstGeom prst="rect">
            <a:avLst/>
          </a:prstGeom>
          <a:noFill/>
        </p:spPr>
      </p:pic>
      <p:pic>
        <p:nvPicPr>
          <p:cNvPr id="3" name="Picture 2" descr="http://ugvim.ru/upload/medialibrary/657/657445568639129cc21c17a3e207c9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6408712" cy="4599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9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.1zoom.ru/big3/826/Tanks_Monuments_T-34_T-34-85_Russian_513001_2560x1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1" y="2708920"/>
            <a:ext cx="5940152" cy="393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pbs.twimg.com/media/DzgrBDVX0AAN8_x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19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5" cstate="print"/>
          <a:srcRect b="15532"/>
          <a:stretch>
            <a:fillRect/>
          </a:stretch>
        </p:blipFill>
        <p:spPr bwMode="auto">
          <a:xfrm>
            <a:off x="6075041" y="4265712"/>
            <a:ext cx="3068959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9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4330824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Бронемашина</a:t>
            </a:r>
            <a:br>
              <a:rPr lang="ru-RU" sz="4800" b="1" dirty="0" smtClean="0"/>
            </a:br>
            <a:r>
              <a:rPr lang="ru-RU" sz="4800" b="1" dirty="0" smtClean="0"/>
              <a:t> БА-64</a:t>
            </a:r>
            <a:endParaRPr lang="ru-RU" sz="4800" b="1" dirty="0"/>
          </a:p>
        </p:txBody>
      </p:sp>
      <p:pic>
        <p:nvPicPr>
          <p:cNvPr id="5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3" cstate="print"/>
          <a:srcRect b="15532"/>
          <a:stretch>
            <a:fillRect/>
          </a:stretch>
        </p:blipFill>
        <p:spPr bwMode="auto">
          <a:xfrm>
            <a:off x="6075041" y="4265712"/>
            <a:ext cx="3068959" cy="2592288"/>
          </a:xfrm>
          <a:prstGeom prst="rect">
            <a:avLst/>
          </a:prstGeom>
          <a:noFill/>
        </p:spPr>
      </p:pic>
      <p:pic>
        <p:nvPicPr>
          <p:cNvPr id="16386" name="Picture 2" descr="https://avatars.mds.yandex.net/get-zen_doc/1641332/pub_5d5ce46395aa9f00ad3d92a6_5d5cf047bd639600aed3f5d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06957"/>
            <a:ext cx="6084168" cy="4051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7lafa.com/weapons_all/63/ba-64_-_sovetskii_broneavtomobil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75" y="1"/>
            <a:ext cx="4499925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148064" cy="1080120"/>
          </a:xfrm>
        </p:spPr>
        <p:txBody>
          <a:bodyPr/>
          <a:lstStyle/>
          <a:p>
            <a:r>
              <a:rPr lang="ru-RU" b="1" dirty="0" smtClean="0"/>
              <a:t>Миномёты 120 мм</a:t>
            </a:r>
            <a:endParaRPr lang="ru-RU" b="1" dirty="0"/>
          </a:p>
        </p:txBody>
      </p:sp>
      <p:pic>
        <p:nvPicPr>
          <p:cNvPr id="5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3" cstate="print"/>
          <a:srcRect b="15532"/>
          <a:stretch>
            <a:fillRect/>
          </a:stretch>
        </p:blipFill>
        <p:spPr bwMode="auto">
          <a:xfrm>
            <a:off x="6075041" y="4265712"/>
            <a:ext cx="3068959" cy="2592288"/>
          </a:xfrm>
          <a:prstGeom prst="rect">
            <a:avLst/>
          </a:prstGeom>
          <a:noFill/>
        </p:spPr>
      </p:pic>
      <p:pic>
        <p:nvPicPr>
          <p:cNvPr id="15362" name="Picture 2" descr="https://cdn.fishki.net/upload/post/2017/11/05/2423299/tn/1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6119431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samlib.ru/img/s/serobabin_s/vernutsya/s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67536" y="0"/>
            <a:ext cx="4176464" cy="278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3" cstate="print"/>
          <a:srcRect b="15532"/>
          <a:stretch>
            <a:fillRect/>
          </a:stretch>
        </p:blipFill>
        <p:spPr bwMode="auto">
          <a:xfrm>
            <a:off x="6075041" y="4265712"/>
            <a:ext cx="3068959" cy="2592288"/>
          </a:xfrm>
          <a:prstGeom prst="rect">
            <a:avLst/>
          </a:prstGeom>
          <a:noFill/>
        </p:spPr>
      </p:pic>
      <p:pic>
        <p:nvPicPr>
          <p:cNvPr id="3" name="Picture 2" descr="http://ugvim.ru/upload/medialibrary/697/697a0ad839d647dd27fb88b70c017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8640"/>
            <a:ext cx="4680520" cy="627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61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aebcec33-8e62-4b1e-b389-65d49669e441/s1200"/>
          <p:cNvPicPr>
            <a:picLocks noChangeAspect="1" noChangeArrowheads="1"/>
          </p:cNvPicPr>
          <p:nvPr/>
        </p:nvPicPr>
        <p:blipFill>
          <a:blip r:embed="rId3" cstate="print"/>
          <a:srcRect b="15532"/>
          <a:stretch>
            <a:fillRect/>
          </a:stretch>
        </p:blipFill>
        <p:spPr bwMode="auto">
          <a:xfrm>
            <a:off x="611560" y="380704"/>
            <a:ext cx="7668344" cy="6477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29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489</Words>
  <Application>Microsoft Office PowerPoint</Application>
  <PresentationFormat>Экран (4:3)</PresentationFormat>
  <Paragraphs>28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Памятник у железнодорожного вокзала</vt:lpstr>
      <vt:lpstr>Презентация PowerPoint</vt:lpstr>
      <vt:lpstr>Презентация PowerPoint</vt:lpstr>
      <vt:lpstr>Презентация PowerPoint</vt:lpstr>
      <vt:lpstr>Бронемашина  БА-64</vt:lpstr>
      <vt:lpstr>Миномёты 120 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VSKS</dc:creator>
  <cp:lastModifiedBy>YHALOWY</cp:lastModifiedBy>
  <cp:revision>7</cp:revision>
  <dcterms:created xsi:type="dcterms:W3CDTF">2019-11-25T18:08:09Z</dcterms:created>
  <dcterms:modified xsi:type="dcterms:W3CDTF">2019-12-02T07:43:53Z</dcterms:modified>
</cp:coreProperties>
</file>