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5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7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66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97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793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2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99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3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8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95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0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0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0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0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7B1F-C70B-4C62-9638-23692C186472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949918-B2B1-4C93-A1F8-EE4AFB2CF0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4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4050833"/>
            <a:ext cx="3091472" cy="25729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Военная техника в Великой Отечественной войне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Проект «Наш бессмертный полк»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МБДОУ – детский сад №184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Руководитель проекта: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Харитоненко Е.Е.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Реактивные снаряды РС-82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531" y="1270000"/>
            <a:ext cx="3866566" cy="54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Самоходная техника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Military &lt;strong&gt;Tank&lt;/strong&gt; PNG Transparent Images | PNG Al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" y="3642360"/>
            <a:ext cx="321564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Лёгкий танк Т-50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234" y="1742576"/>
            <a:ext cx="6741610" cy="43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Танк Т-34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2944" y="868264"/>
            <a:ext cx="4839535" cy="55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5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Военно-морской флот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Ship PNG 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1" y="4291085"/>
            <a:ext cx="4820194" cy="22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192" y="888274"/>
            <a:ext cx="8060951" cy="4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217" y="1068269"/>
            <a:ext cx="8022580" cy="47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6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57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Авиация</a:t>
            </a:r>
            <a:endParaRPr lang="ru-RU" dirty="0"/>
          </a:p>
        </p:txBody>
      </p:sp>
      <p:pic>
        <p:nvPicPr>
          <p:cNvPr id="7" name="Рисунок 6" descr="MIKKORIUMAPLV - ALERGIA LECHE DE VACA (APLV): Alergia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2" y="2628501"/>
            <a:ext cx="6006197" cy="394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3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Ил-2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3028" y="310385"/>
            <a:ext cx="4677121" cy="63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0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И-16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624" y="448698"/>
            <a:ext cx="5047160" cy="6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Миг-3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703" y="446712"/>
            <a:ext cx="5394960" cy="60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1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Артиллерия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204959" y="4108270"/>
            <a:ext cx="6904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62" y="3895680"/>
            <a:ext cx="367620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Катюша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835" y="1270000"/>
            <a:ext cx="5395481" cy="50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БМ-13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526" y="872888"/>
            <a:ext cx="4276524" cy="56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7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122-мм гаубица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959" y="1455673"/>
            <a:ext cx="5122577" cy="50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49</Words>
  <Application>Microsoft Office PowerPoint</Application>
  <PresentationFormat>Произвольный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Военная техника в Великой Отечественной войне</vt:lpstr>
      <vt:lpstr>Авиация</vt:lpstr>
      <vt:lpstr>Ил-2</vt:lpstr>
      <vt:lpstr>И-16</vt:lpstr>
      <vt:lpstr>Миг-3</vt:lpstr>
      <vt:lpstr>Артиллерия</vt:lpstr>
      <vt:lpstr>Катюша</vt:lpstr>
      <vt:lpstr>БМ-13</vt:lpstr>
      <vt:lpstr>122-мм гаубица</vt:lpstr>
      <vt:lpstr>Реактивные снаряды РС-82</vt:lpstr>
      <vt:lpstr>Самоходная техника</vt:lpstr>
      <vt:lpstr>Лёгкий танк Т-50</vt:lpstr>
      <vt:lpstr>Танк Т-34</vt:lpstr>
      <vt:lpstr>Военно-морской флот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техника</dc:title>
  <dc:creator>Марина Елизарова</dc:creator>
  <cp:lastModifiedBy>YHALOWY</cp:lastModifiedBy>
  <cp:revision>7</cp:revision>
  <dcterms:created xsi:type="dcterms:W3CDTF">2019-12-11T14:36:58Z</dcterms:created>
  <dcterms:modified xsi:type="dcterms:W3CDTF">2019-12-13T04:36:32Z</dcterms:modified>
</cp:coreProperties>
</file>