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0F9E-D5E9-4936-9D0B-E71EFFBC1F7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5FFB-42DF-4847-885A-3B952DB10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65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0F9E-D5E9-4936-9D0B-E71EFFBC1F7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5FFB-42DF-4847-885A-3B952DB10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91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0F9E-D5E9-4936-9D0B-E71EFFBC1F7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5FFB-42DF-4847-885A-3B952DB10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18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0F9E-D5E9-4936-9D0B-E71EFFBC1F7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5FFB-42DF-4847-885A-3B952DB10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80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0F9E-D5E9-4936-9D0B-E71EFFBC1F7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5FFB-42DF-4847-885A-3B952DB10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66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0F9E-D5E9-4936-9D0B-E71EFFBC1F7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5FFB-42DF-4847-885A-3B952DB10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409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0F9E-D5E9-4936-9D0B-E71EFFBC1F7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5FFB-42DF-4847-885A-3B952DB10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16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0F9E-D5E9-4936-9D0B-E71EFFBC1F7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5FFB-42DF-4847-885A-3B952DB10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99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0F9E-D5E9-4936-9D0B-E71EFFBC1F7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5FFB-42DF-4847-885A-3B952DB10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65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0F9E-D5E9-4936-9D0B-E71EFFBC1F7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5FFB-42DF-4847-885A-3B952DB10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184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0F9E-D5E9-4936-9D0B-E71EFFBC1F7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45FFB-42DF-4847-885A-3B952DB10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0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0F9E-D5E9-4936-9D0B-E71EFFBC1F7C}" type="datetimeFigureOut">
              <a:rPr lang="ru-RU" smtClean="0"/>
              <a:t>12.11.2019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45FFB-42DF-4847-885A-3B952DB10E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35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1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Презентация к занятию </a:t>
            </a:r>
            <a:r>
              <a:rPr lang="ru-RU" b="1" i="1" dirty="0" smtClean="0"/>
              <a:t>«Награды наших прадедов»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110182"/>
            <a:ext cx="9144000" cy="1653308"/>
          </a:xfrm>
        </p:spPr>
        <p:txBody>
          <a:bodyPr/>
          <a:lstStyle/>
          <a:p>
            <a:pPr algn="r"/>
            <a:r>
              <a:rPr lang="ru-RU" dirty="0" smtClean="0"/>
              <a:t>Проект «Наш бессмертный полк»</a:t>
            </a:r>
            <a:endParaRPr lang="ru-RU" dirty="0"/>
          </a:p>
          <a:p>
            <a:pPr algn="r"/>
            <a:r>
              <a:rPr lang="ru-RU" dirty="0" smtClean="0"/>
              <a:t>МБДОУ – детский сад №184</a:t>
            </a:r>
          </a:p>
          <a:p>
            <a:pPr algn="r"/>
            <a:r>
              <a:rPr lang="ru-RU" dirty="0" smtClean="0"/>
              <a:t>Руководитель проекта Харитоненко Е.Е.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386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Ордена Войны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4260273" cy="455309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945" y="1557483"/>
            <a:ext cx="4852999" cy="461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7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Медали Войны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035" y="1825625"/>
            <a:ext cx="2863273" cy="46121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819" y="1690688"/>
            <a:ext cx="4619480" cy="474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Ордена военачальников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668" y="1545021"/>
            <a:ext cx="4981903" cy="477095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255" y="1761947"/>
            <a:ext cx="4354122" cy="42972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377" y="2090026"/>
            <a:ext cx="4174786" cy="396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47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Награды тружеников тыла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87366"/>
            <a:ext cx="3654972" cy="491572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421" y="1387366"/>
            <a:ext cx="3688343" cy="509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626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Парад Победы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724" y="1434662"/>
            <a:ext cx="8907517" cy="5218385"/>
          </a:xfrm>
        </p:spPr>
      </p:pic>
    </p:spTree>
    <p:extLst>
      <p:ext uri="{BB962C8B-B14F-4D97-AF65-F5344CB8AC3E}">
        <p14:creationId xmlns:p14="http://schemas.microsoft.com/office/powerpoint/2010/main" val="254131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36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к занятию «Награды наших прадедов»</vt:lpstr>
      <vt:lpstr>Ордена Войны</vt:lpstr>
      <vt:lpstr>Медали Войны</vt:lpstr>
      <vt:lpstr>Ордена военачальников</vt:lpstr>
      <vt:lpstr>Награды тружеников тыла</vt:lpstr>
      <vt:lpstr>Парад Победы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Ксения</dc:creator>
  <cp:lastModifiedBy>RePack by Diakov</cp:lastModifiedBy>
  <cp:revision>4</cp:revision>
  <dcterms:created xsi:type="dcterms:W3CDTF">2019-11-12T06:45:48Z</dcterms:created>
  <dcterms:modified xsi:type="dcterms:W3CDTF">2019-11-12T09:47:20Z</dcterms:modified>
</cp:coreProperties>
</file>